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62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94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050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577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073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464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387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070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916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76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241F-4A43-4F0E-850C-AC2DC02EE50B}" type="datetimeFigureOut">
              <a:rPr lang="fi-FI" smtClean="0"/>
              <a:t>3.5.2022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4F04C-E6DF-4E16-B13D-E671F2DB0A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340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Ajankohtaista infektioidentorjunnasta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Pitkäaikaislaitosten infektioyhdyshenkilöiden koulutus 4.5.2022</a:t>
            </a:r>
          </a:p>
          <a:p>
            <a:r>
              <a:rPr lang="fi-FI" dirty="0" smtClean="0"/>
              <a:t>Infektiolääkäri Lotta Simola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150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185" y="1571105"/>
            <a:ext cx="10464715" cy="5286895"/>
          </a:xfrm>
          <a:prstGeom prst="rect">
            <a:avLst/>
          </a:prstGeom>
        </p:spPr>
      </p:pic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COVID-potilaiden määrä PPSHP </a:t>
            </a:r>
            <a:r>
              <a:rPr lang="fi-FI" dirty="0" err="1" smtClean="0">
                <a:solidFill>
                  <a:srgbClr val="00B050"/>
                </a:solidFill>
              </a:rPr>
              <a:t>tkvo</a:t>
            </a:r>
            <a:r>
              <a:rPr lang="fi-FI" dirty="0" smtClean="0">
                <a:solidFill>
                  <a:srgbClr val="00B050"/>
                </a:solidFill>
              </a:rPr>
              <a:t> 30 vrk</a:t>
            </a:r>
            <a:endParaRPr lang="fi-F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COVID-potilaiden määrä OYS 30 vrk</a:t>
            </a:r>
            <a:endParaRPr lang="fi-FI" dirty="0">
              <a:solidFill>
                <a:srgbClr val="00B050"/>
              </a:solidFill>
            </a:endParaRPr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0321" y="1825625"/>
            <a:ext cx="6397950" cy="486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0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87" y="2280539"/>
            <a:ext cx="11578377" cy="4292812"/>
          </a:xfrm>
          <a:prstGeom prst="rect">
            <a:avLst/>
          </a:prstGeom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314" y="4426945"/>
            <a:ext cx="2480948" cy="1824226"/>
          </a:xfrm>
          <a:prstGeom prst="rect">
            <a:avLst/>
          </a:prstGeom>
        </p:spPr>
      </p:pic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Influenssakäynnit </a:t>
            </a:r>
            <a:r>
              <a:rPr lang="fi-FI" dirty="0" err="1" smtClean="0">
                <a:solidFill>
                  <a:srgbClr val="00B050"/>
                </a:solidFill>
              </a:rPr>
              <a:t>tk:ssa</a:t>
            </a:r>
            <a:r>
              <a:rPr lang="fi-FI" dirty="0" smtClean="0">
                <a:solidFill>
                  <a:srgbClr val="00B050"/>
                </a:solidFill>
              </a:rPr>
              <a:t> viikoittain ja sairaanhoitopiireittäin kevät 2022</a:t>
            </a:r>
            <a:endParaRPr lang="fi-F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1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828" y="266007"/>
            <a:ext cx="10055732" cy="6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6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2" y="1305097"/>
            <a:ext cx="12137269" cy="425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9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13000959c0f6843a30fd9fccf4aad81d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25e210337e4485dc95c5e8087b813b2b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i:0#.w|oysnet\simolalo</DisplayName>
        <AccountId>248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2022-05-03T21:00:00+00:00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Ammattilaiset</TermName>
          <TermId xmlns="http://schemas.microsoft.com/office/infopath/2007/PartnerControls">533f1e74-2a64-414e-94d9-d0d6b83e6c58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Pohjois-Pohjanmaan sairaanhoitopiiri</TermName>
          <TermId xmlns="http://schemas.microsoft.com/office/infopath/2007/PartnerControls">be8cbbf1-c5fa-44e0-8d6c-f88ba4a3bcc6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i:0#.w|oysnet\simolalo</DisplayName>
        <AccountId>248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165</Value>
      <Value>10</Value>
      <Value>637</Value>
      <Value>3</Value>
      <Value>1</Value>
    </TaxCatchAll>
    <_dlc_DocId xmlns="d3e50268-7799-48af-83c3-9a9b063078bc">MUAVRSSTWASF-92438712-375</_dlc_DocId>
    <_dlc_DocIdUrl xmlns="d3e50268-7799-48af-83c3-9a9b063078bc">
      <Url>https://internet.oysnet.ppshp.fi/dokumentit/_layouts/15/DocIdRedir.aspx?ID=MUAVRSSTWASF-92438712-375</Url>
      <Description>MUAVRSSTWASF-92438712-375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06E0FCFC-EE61-4469-B4D6-0B74CB9DCADC}"/>
</file>

<file path=customXml/itemProps2.xml><?xml version="1.0" encoding="utf-8"?>
<ds:datastoreItem xmlns:ds="http://schemas.openxmlformats.org/officeDocument/2006/customXml" ds:itemID="{B42AC779-9DDC-406C-A558-3235FD9891CB}"/>
</file>

<file path=customXml/itemProps3.xml><?xml version="1.0" encoding="utf-8"?>
<ds:datastoreItem xmlns:ds="http://schemas.openxmlformats.org/officeDocument/2006/customXml" ds:itemID="{39C98DD3-006B-4A73-8107-CAF486B19919}"/>
</file>

<file path=customXml/itemProps4.xml><?xml version="1.0" encoding="utf-8"?>
<ds:datastoreItem xmlns:ds="http://schemas.openxmlformats.org/officeDocument/2006/customXml" ds:itemID="{571FB622-66F3-47EB-A47A-585233BCE4BD}"/>
</file>

<file path=customXml/itemProps5.xml><?xml version="1.0" encoding="utf-8"?>
<ds:datastoreItem xmlns:ds="http://schemas.openxmlformats.org/officeDocument/2006/customXml" ds:itemID="{0AD0FB0B-C79C-4D9D-9064-56D2C61AEAA1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</Words>
  <Application>Microsoft Office PowerPoint</Application>
  <PresentationFormat>Laajakuva</PresentationFormat>
  <Paragraphs>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Ajankohtaista infektioidentorjunnasta </vt:lpstr>
      <vt:lpstr>COVID-potilaiden määrä PPSHP tkvo 30 vrk</vt:lpstr>
      <vt:lpstr>COVID-potilaiden määrä OYS 30 vrk</vt:lpstr>
      <vt:lpstr>Influenssakäynnit tk:ssa viikoittain ja sairaanhoitopiireittäin kevät 2022</vt:lpstr>
      <vt:lpstr>PowerPoint-esitys</vt:lpstr>
      <vt:lpstr>PowerPoint-esitys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Ajankohtaista infektioiden torjunnasta 4.5.2022</dc:title>
  <dc:creator>Simola Lotta</dc:creator>
  <cp:keywords/>
  <cp:lastModifiedBy>Simola Lotta</cp:lastModifiedBy>
  <cp:revision>3</cp:revision>
  <dcterms:created xsi:type="dcterms:W3CDTF">2022-05-03T15:16:15Z</dcterms:created>
  <dcterms:modified xsi:type="dcterms:W3CDTF">2022-05-03T15:34:43Z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64ac53c4-a461-46e6-a56c-51b4730ae4b0</vt:lpwstr>
  </property>
  <property fmtid="{D5CDD505-2E9C-101B-9397-08002B2CF9AE}" pid="4" name="TaxKeyword">
    <vt:lpwstr/>
  </property>
  <property fmtid="{D5CDD505-2E9C-101B-9397-08002B2CF9AE}" pid="5" name="Kohde- / työntekijäryhmä">
    <vt:lpwstr>637;#Ammattilaiset|533f1e74-2a64-414e-94d9-d0d6b83e6c58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1;#Pohjois-Pohjanmaan sairaanhoitopiiri|be8cbbf1-c5fa-44e0-8d6c-f88ba4a3bcc6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5" name="TaxKeywordTaxHTField">
    <vt:lpwstr/>
  </property>
  <property fmtid="{D5CDD505-2E9C-101B-9397-08002B2CF9AE}" pid="16" name="Order">
    <vt:r8>254200</vt:r8>
  </property>
  <property fmtid="{D5CDD505-2E9C-101B-9397-08002B2CF9AE}" pid="17" name="SharedWithUsers">
    <vt:lpwstr/>
  </property>
</Properties>
</file>